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5F38-8F09-2DEF-8717-788BA316F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A7F22-AED2-25FD-675B-8B9AE2496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462FD-D299-74E7-57D6-8196695D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06CD4-2CC3-FD21-8BC6-2DDE10A1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57867-37BD-1A45-D3B6-13843AC8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9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EA8A-7C56-E9D4-5BF8-970A2477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D7658-F2AB-10DC-3B8F-FE990D2A0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484F0-3A5E-EBA4-231A-CDE4C65C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ECBF7-DCE1-0F9A-D90F-6620732B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E77B0-69C9-AF0D-118A-BB6FA079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8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27D4A1-79E7-98BE-4E56-8CEABF58D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A8D61-20AF-61A2-5BCF-6BD5CD671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4F032-9522-D384-293B-B59F9CC5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3A61A-CBE4-E80B-D005-35C9125C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5E915-E406-AAC1-FBA6-E0EFBF8B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62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F16F-5B2C-3DC6-2664-DD6548DC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45C73-E138-4407-BFB1-0EEB05DB6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02A78-8333-A31C-6C15-B1A241C1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10C88-3CBD-6C58-44FC-56C842192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B38B8-8967-A2CD-433E-326E33801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63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3A1A-6105-46F4-F153-A66EBCD4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39E46-2DD5-1156-8528-6E9774B68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4D3C-4F52-AC8B-D13C-346C4E3C5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5F165-5CC6-00EA-0A4B-D2C313E3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75EFC-2E0F-F949-0898-12B1B32B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40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7F0D-8E3E-7210-F1F8-13A9DFE9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A07E-FDF0-C295-665D-F8E9D3B75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5606E-8B24-725A-6A80-B9B6A1DBA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DCF3F-11DA-6A22-AD10-81ACB36F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728C0-3BF3-8D42-C17D-AA980A7F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08C6F-58DD-BCDD-CADE-E7A8B34C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0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3E3E-1490-B52F-28F2-5AB6869B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BE0C8-0674-4433-C0FD-834B130B2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36E6F-B896-1245-27D4-D171B7A4A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719A7-CC0F-7760-1CF4-88466262E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AC1E08-A69B-2969-C19E-DC33E630E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6E560-BEF2-AD73-AAC0-C0FF8FE9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E56815-E0EF-ABE1-8C55-76905BCF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92A979-7AF0-C9E7-39F8-32950FC4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47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F629-1DA7-2956-CC38-E9D248D1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F8622-C7AA-C167-2889-F743C0D59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179EE-8357-575C-9CEE-7FF26145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0CD6A-CC29-AD57-C4B0-4DF4E9CB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70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6BA1F7-1918-6160-659F-38E893DE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EE093-55FA-FDD5-0C65-746B01507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09D7A-0A43-DE6B-0AFF-EFF49145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61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1754-CAD1-CE98-85B3-659CB484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1CAB-9BEE-59CA-EDFD-31DA104FE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58B7F-D849-83C0-ABE7-378579CB2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1ECFD-9710-9CFD-0816-F26F7303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73937-592C-FB9D-C8D8-C5BABC3E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B3C19-AE15-81CA-7404-B6B3F3BB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17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33B90-8368-F1BA-8F81-EA23B4CA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6D92BF-2762-8523-8A9F-370FCD1B8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8FDAD-7DDC-C0B6-600F-7417F88E2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E3D31-278B-27C2-C742-37B23FAF0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82CD6-584B-920F-2D4D-5364C4937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B9FF8-F429-D36C-4A10-DFC9BE51E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27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B041A-E7EF-3CD4-DB6F-560978F1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EA686-3EED-6201-88D5-51D851882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A841D-2C51-76C9-CCB9-C4B8874A08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52716-9DFF-4983-B8DB-1728EA0DE18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D26D2-E87D-0951-9E81-1631F97C6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F244D-479B-4127-2064-A73582E73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E55C5-61C1-4113-99FF-5C5D3DF13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40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9F25F04-7F8D-305D-0FCB-DD647ACF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73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58CED66-B017-62FD-CC71-7B1B3CCBE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395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5CB43F4A-E5C4-3831-218E-22DBC757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38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B3A1924-C603-D48C-0766-ADB92E786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28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8092828-FD8A-1852-AD3B-602A445D7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11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37871A0-DA4F-3450-0DC8-210827D6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E34BFCE-BEE0-835E-C205-1B8D41D5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53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16528F4-94B3-894B-4E9B-E4B07C19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8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DD57D05-5F4C-01DA-078C-EA7A1733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82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BFBEDE00-1E41-03CB-2529-5B2C63770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6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B2DDB6C9-8F0B-854C-F192-A92C3AD0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71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A3B70F0-8EC3-7B96-721C-5768006C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" y="942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49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F209DD9-3152-4C5F-E72D-387F9988D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36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Mihir Panchal</dc:creator>
  <cp:lastModifiedBy>Mihir Panchal</cp:lastModifiedBy>
  <cp:revision>1</cp:revision>
  <dcterms:created xsi:type="dcterms:W3CDTF">2024-06-02T11:00:36Z</dcterms:created>
  <dcterms:modified xsi:type="dcterms:W3CDTF">2024-06-02T11:04:23Z</dcterms:modified>
</cp:coreProperties>
</file>